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31"/>
  </p:notesMasterIdLst>
  <p:sldIdLst>
    <p:sldId id="435" r:id="rId17"/>
    <p:sldId id="443" r:id="rId18"/>
    <p:sldId id="436" r:id="rId19"/>
    <p:sldId id="444" r:id="rId20"/>
    <p:sldId id="434" r:id="rId21"/>
    <p:sldId id="402" r:id="rId22"/>
    <p:sldId id="405" r:id="rId23"/>
    <p:sldId id="404" r:id="rId24"/>
    <p:sldId id="437" r:id="rId25"/>
    <p:sldId id="438" r:id="rId26"/>
    <p:sldId id="439" r:id="rId27"/>
    <p:sldId id="440" r:id="rId28"/>
    <p:sldId id="441" r:id="rId29"/>
    <p:sldId id="442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99"/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85" autoAdjust="0"/>
    <p:restoredTop sz="93390" autoAdjust="0"/>
  </p:normalViewPr>
  <p:slideViewPr>
    <p:cSldViewPr>
      <p:cViewPr varScale="1">
        <p:scale>
          <a:sx n="85" d="100"/>
          <a:sy n="85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10/3/2013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57400" y="571411"/>
            <a:ext cx="6934200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2500" b="1" dirty="0">
                <a:latin typeface="ML-Aathira" pitchFamily="82" charset="0"/>
              </a:rPr>
              <a:t>(</a:t>
            </a:r>
            <a:r>
              <a:rPr lang="en-AU" sz="2500" b="1" dirty="0" err="1">
                <a:latin typeface="ML-Aathira" pitchFamily="82" charset="0"/>
              </a:rPr>
              <a:t>Im¡WaenthmSp</a:t>
            </a:r>
            <a:r>
              <a:rPr lang="en-AU" sz="2500" b="1" dirty="0">
                <a:latin typeface="ML-Aathira" pitchFamily="82" charset="0"/>
              </a:rPr>
              <a:t>...)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hN</a:t>
            </a:r>
            <a:r>
              <a:rPr lang="en-AU" sz="2500" b="1" dirty="0">
                <a:latin typeface="ML-Aathira" pitchFamily="82" charset="0"/>
              </a:rPr>
              <a:t>\w </a:t>
            </a:r>
            <a:r>
              <a:rPr lang="en-AU" sz="2500" b="1" dirty="0" err="1">
                <a:latin typeface="ML-Aathira" pitchFamily="82" charset="0"/>
              </a:rPr>
              <a:t>tI«p</a:t>
            </a:r>
            <a:r>
              <a:rPr lang="en-AU" sz="2500" b="1" dirty="0">
                <a:latin typeface="ML-Aathira" pitchFamily="82" charset="0"/>
              </a:rPr>
              <a:t>\</a:t>
            </a:r>
            <a:r>
              <a:rPr lang="en-AU" sz="2500" b="1" dirty="0" err="1">
                <a:latin typeface="ML-Aathira" pitchFamily="82" charset="0"/>
              </a:rPr>
              <a:t>S¡pt¶mÀ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ssZhlnXw</a:t>
            </a:r>
            <a:r>
              <a:rPr lang="en-AU" sz="2500" b="1" dirty="0">
                <a:latin typeface="ML-Aathira" pitchFamily="82" charset="0"/>
              </a:rPr>
              <a:t> \</a:t>
            </a:r>
            <a:r>
              <a:rPr lang="en-AU" sz="2500" b="1" dirty="0" err="1">
                <a:latin typeface="ML-Aathira" pitchFamily="82" charset="0"/>
              </a:rPr>
              <a:t>ndthÁpt¶mÀ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ssZhnIkvt</a:t>
            </a:r>
            <a:r>
              <a:rPr lang="en-AU" sz="2500" b="1" dirty="0">
                <a:latin typeface="ML-Aathira" pitchFamily="82" charset="0"/>
              </a:rPr>
              <a:t>\</a:t>
            </a:r>
            <a:r>
              <a:rPr lang="en-AU" sz="2500" b="1" dirty="0" err="1">
                <a:latin typeface="ML-Aathira" pitchFamily="82" charset="0"/>
              </a:rPr>
              <a:t>l¯nIhnehÀ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hniz¯nsâ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shfn¨aXmw</a:t>
            </a:r>
            <a:r>
              <a:rPr lang="en-AU" sz="2500" b="1" dirty="0">
                <a:latin typeface="ML-Aathira" pitchFamily="82" charset="0"/>
              </a:rPr>
              <a:t> (2)</a:t>
            </a: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aetaecpfo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Xncp</a:t>
            </a:r>
            <a:r>
              <a:rPr lang="en-AU" sz="2500" b="1" dirty="0">
                <a:latin typeface="ML-Aathira" pitchFamily="82" charset="0"/>
              </a:rPr>
              <a:t>\mY³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kphntij¯n³ `</a:t>
            </a:r>
            <a:r>
              <a:rPr lang="en-AU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AXpPohn¡pw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ss</a:t>
            </a:r>
            <a:r>
              <a:rPr lang="en-AU" sz="2500" b="1" dirty="0">
                <a:latin typeface="ML-Aathira" pitchFamily="82" charset="0"/>
              </a:rPr>
              <a:t>{</a:t>
            </a:r>
            <a:r>
              <a:rPr lang="en-AU" sz="2500" b="1" dirty="0" err="1">
                <a:latin typeface="ML-Aathira" pitchFamily="82" charset="0"/>
              </a:rPr>
              <a:t>IkvXht</a:t>
            </a:r>
            <a:r>
              <a:rPr lang="en-AU" sz="2500" b="1" dirty="0">
                <a:latin typeface="ML-Aathira" pitchFamily="82" charset="0"/>
              </a:rPr>
              <a:t>\m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ssZhnI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alnasb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shfnhm¡pw</a:t>
            </a:r>
            <a:r>
              <a:rPr lang="en-AU" sz="2500" b="1" dirty="0">
                <a:latin typeface="ML-Aathira" pitchFamily="82" charset="0"/>
              </a:rPr>
              <a:t>(2)</a:t>
            </a: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ssZh¯n³ </a:t>
            </a:r>
            <a:r>
              <a:rPr lang="en-AU" sz="2500" b="1" dirty="0" err="1">
                <a:latin typeface="ML-Aathira" pitchFamily="82" charset="0"/>
              </a:rPr>
              <a:t>XncphN</a:t>
            </a:r>
            <a:r>
              <a:rPr lang="en-AU" sz="2500" b="1" dirty="0">
                <a:latin typeface="ML-Aathira" pitchFamily="82" charset="0"/>
              </a:rPr>
              <a:t>\</a:t>
            </a:r>
            <a:r>
              <a:rPr lang="en-AU" sz="2500" b="1" dirty="0" err="1">
                <a:latin typeface="ML-Aathira" pitchFamily="82" charset="0"/>
              </a:rPr>
              <a:t>aXnÂ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]</a:t>
            </a:r>
            <a:r>
              <a:rPr lang="en-AU" sz="2500" b="1" dirty="0" err="1">
                <a:latin typeface="ML-Aathira" pitchFamily="82" charset="0"/>
              </a:rPr>
              <a:t>WnXoÀ¡ps¶mcp</a:t>
            </a:r>
            <a:r>
              <a:rPr lang="en-AU" sz="2500" b="1" dirty="0">
                <a:latin typeface="ML-Aathira" pitchFamily="82" charset="0"/>
              </a:rPr>
              <a:t> `h\</a:t>
            </a:r>
            <a:r>
              <a:rPr lang="en-AU" sz="2500" b="1" dirty="0" err="1">
                <a:latin typeface="ML-Aathira" pitchFamily="82" charset="0"/>
              </a:rPr>
              <a:t>atXm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]m]¯</a:t>
            </a:r>
            <a:r>
              <a:rPr lang="en-AU" sz="2500" b="1" dirty="0" err="1">
                <a:latin typeface="ML-Aathira" pitchFamily="82" charset="0"/>
              </a:rPr>
              <a:t>ncbSntbimsX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XIcmsX¶pw</a:t>
            </a:r>
            <a:r>
              <a:rPr lang="en-AU" sz="2500" b="1" dirty="0">
                <a:latin typeface="ML-Aathira" pitchFamily="82" charset="0"/>
              </a:rPr>
              <a:t> \ne\</a:t>
            </a:r>
            <a:r>
              <a:rPr lang="en-AU" sz="2500" b="1" dirty="0" err="1">
                <a:latin typeface="ML-Aathira" pitchFamily="82" charset="0"/>
              </a:rPr>
              <a:t>nÂ¡pw</a:t>
            </a:r>
            <a:r>
              <a:rPr lang="en-AU" sz="2500" b="1" dirty="0">
                <a:latin typeface="ML-Aathira" pitchFamily="82" charset="0"/>
              </a:rPr>
              <a:t> (2)</a:t>
            </a:r>
            <a:endParaRPr lang="en-US" sz="2500" b="1" dirty="0">
              <a:latin typeface="ML-Aathira" pitchFamily="82" charset="0"/>
            </a:endParaRPr>
          </a:p>
          <a:p>
            <a:endParaRPr lang="en-US" sz="2800" dirty="0"/>
          </a:p>
          <a:p>
            <a:pPr>
              <a:buNone/>
            </a:pPr>
            <a:endParaRPr lang="en-US" sz="2500" dirty="0">
              <a:solidFill>
                <a:srgbClr val="FF0000"/>
              </a:solidFill>
              <a:latin typeface="ML-Indulekh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a¯m</a:t>
            </a:r>
            <a:r>
              <a:rPr lang="en-US" sz="4500" dirty="0">
                <a:latin typeface="ML-Aathira" pitchFamily="82" charset="0"/>
              </a:rPr>
              <a:t> .7:21þ28)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Fsâ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nXmhnsâ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CjvSw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ndthÁp¶h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mWv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kzÀKcmPy¯nÂ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thin¡pI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>
              <a:buClr>
                <a:srgbClr val="002060"/>
              </a:buClr>
            </a:pP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AU" sz="3000" dirty="0" err="1">
                <a:solidFill>
                  <a:srgbClr val="00B0F0"/>
                </a:solidFill>
                <a:latin typeface="ML-Aathira" pitchFamily="82" charset="0"/>
              </a:rPr>
              <a:t>a¯m</a:t>
            </a: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. 7:21).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  <a:p>
            <a:endParaRPr lang="en-US" sz="2400" dirty="0">
              <a:latin typeface="ML-Indulekha" pitchFamily="82" charset="0"/>
            </a:endParaRP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lvl="2" algn="ctr">
              <a:buClr>
                <a:srgbClr val="002060"/>
              </a:buClr>
            </a:pPr>
            <a:r>
              <a:rPr lang="en-AU" sz="3000" b="1" dirty="0" err="1">
                <a:latin typeface="ML-Aathira" pitchFamily="82" charset="0"/>
              </a:rPr>
              <a:t>CutimbpsS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hN</a:t>
            </a:r>
            <a:r>
              <a:rPr lang="en-AU" sz="3000" b="1" dirty="0">
                <a:latin typeface="ML-Aathira" pitchFamily="82" charset="0"/>
              </a:rPr>
              <a:t>\a\</a:t>
            </a:r>
            <a:r>
              <a:rPr lang="en-AU" sz="3000" b="1" dirty="0" err="1">
                <a:latin typeface="ML-Aathira" pitchFamily="82" charset="0"/>
              </a:rPr>
              <a:t>pkcn¨v</a:t>
            </a:r>
            <a:r>
              <a:rPr lang="en-AU" sz="3000" b="1" dirty="0">
                <a:latin typeface="ML-Aathira" pitchFamily="82" charset="0"/>
              </a:rPr>
              <a:t> Rm³ </a:t>
            </a:r>
            <a:r>
              <a:rPr lang="en-AU" sz="3000" b="1" dirty="0" err="1">
                <a:latin typeface="ML-Aathira" pitchFamily="82" charset="0"/>
              </a:rPr>
              <a:t>Pohn¡pw</a:t>
            </a:r>
            <a:r>
              <a:rPr lang="en-AU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Znhkw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nXm¡sf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lpam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n¡Ww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Poh³ </a:t>
            </a:r>
            <a:r>
              <a:rPr lang="en-US" sz="2500" b="1" dirty="0" err="1">
                <a:latin typeface="ML-Aathira" pitchFamily="82" charset="0"/>
              </a:rPr>
              <a:t>ssZhZm</a:t>
            </a:r>
            <a:r>
              <a:rPr lang="en-US" sz="2500" b="1" dirty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ssewKnI</a:t>
            </a:r>
            <a:r>
              <a:rPr lang="en-US" sz="2500" b="1" dirty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tamjvSn¡cpXv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kXyw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dbpI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Zm¼Xyhnip²n ]</a:t>
            </a:r>
            <a:r>
              <a:rPr lang="en-US" sz="2500" b="1" dirty="0" err="1">
                <a:latin typeface="ML-Aathira" pitchFamily="82" charset="0"/>
              </a:rPr>
              <a:t>men¡pI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AhImianÃm¯Xv</a:t>
            </a:r>
            <a:r>
              <a:rPr lang="en-US" sz="2500" b="1" dirty="0">
                <a:latin typeface="ML-Aathira" pitchFamily="82" charset="0"/>
              </a:rPr>
              <a:t>  B{</a:t>
            </a:r>
            <a:r>
              <a:rPr lang="en-US" sz="2500" b="1" dirty="0" err="1">
                <a:latin typeface="ML-Aathira" pitchFamily="82" charset="0"/>
              </a:rPr>
              <a:t>Kln¡cpXv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t{</a:t>
            </a:r>
            <a:r>
              <a:rPr lang="en-US" sz="2500" b="1" dirty="0" err="1">
                <a:latin typeface="ML-Aathira" pitchFamily="82" charset="0"/>
              </a:rPr>
              <a:t>ijvTamb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Xncpk`bpsS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xkm£n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nIcWw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kphntij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157737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kphntij`mKy§Ä</a:t>
            </a:r>
            <a:endParaRPr lang="en-US" sz="4500" b="1" dirty="0">
              <a:solidFill>
                <a:srgbClr val="FF0066"/>
              </a:solidFill>
              <a:latin typeface="ML-Aathira" pitchFamily="82" charset="0"/>
            </a:endParaRPr>
          </a:p>
        </p:txBody>
      </p:sp>
      <p:pic>
        <p:nvPicPr>
          <p:cNvPr id="7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1980" b="43259"/>
          <a:stretch>
            <a:fillRect/>
          </a:stretch>
        </p:blipFill>
        <p:spPr>
          <a:xfrm>
            <a:off x="76200" y="2514600"/>
            <a:ext cx="8912084" cy="43434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" name="Picture 2" descr="C:\Documents and Settings\john\Desktop\class 3 bit\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81000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57200"/>
            <a:ext cx="807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CutimbpsS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PohnXs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¯¡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pdn¨v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hniZambn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Xn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]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mZn¡p¶hbmWv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kphntij§Ä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1026" name="Picture 2" descr="D:\web photo\class 7\083-083-jesus-healing-the-nephites-full (2).jpg"/>
          <p:cNvPicPr>
            <a:picLocks noChangeAspect="1" noChangeArrowheads="1"/>
          </p:cNvPicPr>
          <p:nvPr/>
        </p:nvPicPr>
        <p:blipFill>
          <a:blip r:embed="rId2"/>
          <a:srcRect l="2132" t="8065" r="862" b="14516"/>
          <a:stretch>
            <a:fillRect/>
          </a:stretch>
        </p:blipFill>
        <p:spPr bwMode="auto">
          <a:xfrm>
            <a:off x="903889" y="2209800"/>
            <a:ext cx="7292865" cy="4648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077639" y="1933813"/>
            <a:ext cx="4932761" cy="3323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InkvXpinjysâ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ku`mKy§Ä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InkvXpinjysâ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cq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]`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mh§Ä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bYmÀXvY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{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InkvXpinjy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\mIm³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457200"/>
            <a:ext cx="8382000" cy="6324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InkvXpinjysâ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ku`mKy§Ä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lvl="0" indent="-514350">
              <a:buClr>
                <a:srgbClr val="002060"/>
              </a:buClr>
              <a:buFont typeface="+mj-lt"/>
              <a:buAutoNum type="arabicPeriod"/>
            </a:pP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BßmhnÂ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Zcn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{ZÀ `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mKyhm·mÀ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;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kzÀ¤cmPyw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AhcptSXmWv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lvl="0" indent="-514350">
              <a:buClr>
                <a:srgbClr val="002060"/>
              </a:buClr>
              <a:buFont typeface="+mj-lt"/>
              <a:buAutoNum type="arabicPeriod"/>
            </a:pP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hne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n¡p¶hÀ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mKyhm·mÀ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;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AhÀ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Bizkn¸n¡s¸Spw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lvl="0" indent="-514350">
              <a:buClr>
                <a:srgbClr val="002060"/>
              </a:buClr>
              <a:buFont typeface="+mj-lt"/>
              <a:buAutoNum type="arabicPeriod"/>
            </a:pP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im´ioeÀ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mKyhm·mÀ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;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AhÀ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qansb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AhImiam¡pw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lvl="0" indent="-514350">
              <a:buClr>
                <a:srgbClr val="002060"/>
              </a:buClr>
              <a:buFont typeface="+mj-lt"/>
              <a:buAutoNum type="arabicPeriod"/>
            </a:pP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oXn¡pth­n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hni¡pIbpw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Zmln¡pIbpw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sN¿p¶hÀ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mKyhm·mÀ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;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AhÀ¡p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kwXr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vXn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e`n¡pw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lvl="0" indent="-514350">
              <a:buClr>
                <a:srgbClr val="002060"/>
              </a:buClr>
              <a:buFont typeface="+mj-lt"/>
              <a:buAutoNum type="arabicPeriod"/>
            </a:pP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IcpWbpÅhÀ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mKyhm·mÀ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;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AhÀ¡p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IcpW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e`n¡pw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lvl="0" indent="-514350">
              <a:buClr>
                <a:srgbClr val="002060"/>
              </a:buClr>
              <a:buFont typeface="+mj-lt"/>
              <a:buAutoNum type="arabicPeriod"/>
            </a:pP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lrZbip²nbpÅhÀ `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mKyhm·mÀ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;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AhÀ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ssZhs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ImWpw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lvl="0" indent="-514350">
              <a:buClr>
                <a:srgbClr val="002060"/>
              </a:buClr>
              <a:buFont typeface="+mj-lt"/>
              <a:buAutoNum type="arabicPeriod"/>
            </a:pP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[m\w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kvYm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n¡p¶hÀ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mKyhm·mÀ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;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AhÀ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]p{X ·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msc¶p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hnfn¡s¸Spw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lvl="0" indent="-514350">
              <a:buClr>
                <a:srgbClr val="002060"/>
              </a:buClr>
              <a:buFont typeface="+mj-lt"/>
              <a:buAutoNum type="arabicPeriod"/>
            </a:pP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oXn¡pth­n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oU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\w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GÂ¡p¶hÀ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mKyhm·mÀ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; </a:t>
            </a:r>
            <a:r>
              <a:rPr lang="en-AU" sz="2800" b="1" dirty="0" err="1" smtClean="0">
                <a:solidFill>
                  <a:schemeClr val="tx1"/>
                </a:solidFill>
                <a:latin typeface="ML-Aathira" pitchFamily="82" charset="0"/>
              </a:rPr>
              <a:t>kzÀ¤cmPyw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AhcptSXmWv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dirty="0">
                <a:solidFill>
                  <a:schemeClr val="tx1"/>
                </a:solidFill>
                <a:latin typeface="ML-Aathira" pitchFamily="82" charset="0"/>
              </a:rPr>
              <a:t>(</a:t>
            </a:r>
            <a:r>
              <a:rPr lang="en-AU" sz="2800" dirty="0" err="1">
                <a:solidFill>
                  <a:schemeClr val="tx1"/>
                </a:solidFill>
                <a:latin typeface="ML-Aathira" pitchFamily="82" charset="0"/>
              </a:rPr>
              <a:t>a¯m</a:t>
            </a:r>
            <a:r>
              <a:rPr lang="en-AU" sz="2800" dirty="0">
                <a:solidFill>
                  <a:schemeClr val="tx1"/>
                </a:solidFill>
                <a:latin typeface="ML-Aathira" pitchFamily="82" charset="0"/>
              </a:rPr>
              <a:t> 5: 3.10).</a:t>
            </a:r>
            <a:endParaRPr lang="en-US" sz="2800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533400"/>
            <a:ext cx="8077200" cy="4419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InkvXpinjysâ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cq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]`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mh§Ä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{InkvXpinjyÀ `qanbpsS D¸pw temI¯nsâ {]ImihpamsW¶v AhnSp¶v DZvt_m[n¸n¨p.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hÀ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temI¯n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 apgph³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cpNnbpw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shfn¨hpw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ÂIp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hcmIWsa¶mWv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AÀXvYam¡p¶Xv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`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qanbpsS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D¸pw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temI¯nsâ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Imihpambn¯ocphm³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{]am W§Ä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men¨p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Pohn¡Wsa¶pw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  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njvIÀjn¨p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]me\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B{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ibn¨p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Pohn¡p¶h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  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{InkvXpinjy³.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ross-over-troubled-waters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24200" y="5257800"/>
            <a:ext cx="3124200" cy="1600200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bYmÀXvY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{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InkvXpinjy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\mIm³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IÀ¯mth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IÀ¯mth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Ft¶mSv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hnfn¨t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]£</a:t>
            </a:r>
            <a:r>
              <a:rPr lang="en-AU" sz="3200" b="1" dirty="0" err="1" smtClean="0">
                <a:solidFill>
                  <a:schemeClr val="tx1"/>
                </a:solidFill>
                <a:latin typeface="ML-Aathira" pitchFamily="82" charset="0"/>
              </a:rPr>
              <a:t>n¡p¶h</a:t>
            </a:r>
            <a:r>
              <a:rPr lang="en-AU" sz="3200" b="1" dirty="0" smtClean="0">
                <a:solidFill>
                  <a:schemeClr val="tx1"/>
                </a:solidFill>
                <a:latin typeface="ML-Aathira" pitchFamily="82" charset="0"/>
              </a:rPr>
              <a:t>\Ã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Fsâ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kzÀ¤kvY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mb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nXmhnsâ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CjvSw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ndthÁp¶h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kzÀK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cmPy¯nÂ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thin¡pI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dirty="0">
                <a:solidFill>
                  <a:schemeClr val="tx1"/>
                </a:solidFill>
                <a:latin typeface="ML-Aathira" pitchFamily="82" charset="0"/>
              </a:rPr>
              <a:t>(</a:t>
            </a:r>
            <a:r>
              <a:rPr lang="en-AU" sz="3200" dirty="0" err="1">
                <a:solidFill>
                  <a:schemeClr val="tx1"/>
                </a:solidFill>
                <a:latin typeface="ML-Aathira" pitchFamily="82" charset="0"/>
              </a:rPr>
              <a:t>a¯m</a:t>
            </a:r>
            <a:r>
              <a:rPr lang="en-AU" sz="3200" dirty="0">
                <a:solidFill>
                  <a:schemeClr val="tx1"/>
                </a:solidFill>
                <a:latin typeface="ML-Aathira" pitchFamily="82" charset="0"/>
              </a:rPr>
              <a:t>. 7:21).</a:t>
            </a:r>
          </a:p>
          <a:p>
            <a:pPr algn="just">
              <a:buClr>
                <a:srgbClr val="002060"/>
              </a:buClr>
            </a:pP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 	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CutimbpsS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bYmÀXvY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injycmbn¯ocm³ \mw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CutimbnÂ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hnizkn¨mÂ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am{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Xw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t]mc,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adn¨v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ssZhlnXadnªv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AX\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pkcn¨v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hÀ¯n¡p¶hÀ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IqSn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BIWsa¶v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 B{</a:t>
            </a:r>
            <a:r>
              <a:rPr lang="en-AU" sz="3200" b="1" dirty="0" err="1">
                <a:solidFill>
                  <a:schemeClr val="tx1"/>
                </a:solidFill>
                <a:latin typeface="ML-Aathira" pitchFamily="82" charset="0"/>
              </a:rPr>
              <a:t>Kln¡p¶p</a:t>
            </a:r>
            <a:r>
              <a:rPr lang="en-AU" sz="32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c£bpsS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amÀ¤w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Tn¸n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IÀ¯mth</a:t>
            </a:r>
            <a:r>
              <a:rPr lang="en-US" sz="3000" b="1" dirty="0">
                <a:latin typeface="ML-Aathira" pitchFamily="82" charset="0"/>
              </a:rPr>
              <a:t>,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A§bpsS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\w {</a:t>
            </a:r>
            <a:r>
              <a:rPr lang="en-US" sz="3000" b="1" dirty="0" err="1">
                <a:latin typeface="ML-Aathira" pitchFamily="82" charset="0"/>
              </a:rPr>
              <a:t>ihn¨v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Ahb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pkcn¨p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Pohn¨psIm­v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kzÀ¤cmPyw</a:t>
            </a:r>
            <a:r>
              <a:rPr lang="en-US" sz="3000" b="1" dirty="0">
                <a:latin typeface="ML-Aathira" pitchFamily="82" charset="0"/>
              </a:rPr>
              <a:t> kz´am¡phm³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2555</TotalTime>
  <Words>247</Words>
  <Application>Microsoft Office PowerPoint</Application>
  <PresentationFormat>On-screen Show (4:3)</PresentationFormat>
  <Paragraphs>78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14</vt:i4>
      </vt:variant>
    </vt:vector>
  </HeadingPairs>
  <TitlesOfParts>
    <vt:vector size="30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user</cp:lastModifiedBy>
  <cp:revision>296</cp:revision>
  <dcterms:created xsi:type="dcterms:W3CDTF">2013-05-21T03:50:53Z</dcterms:created>
  <dcterms:modified xsi:type="dcterms:W3CDTF">2013-10-03T10:39:15Z</dcterms:modified>
</cp:coreProperties>
</file>